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0" marR="0" indent="22860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0" marR="0" indent="68580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0" marR="0" indent="114300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0" marR="0" indent="160020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205">
              <a:alpha val="36000"/>
            </a:srgbClr>
          </a:solid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Col>
    <a:la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0" cap="flat">
              <a:noFill/>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lastRow>
    <a:fir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0" cap="flat">
              <a:noFill/>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Row>
  </a:tblStyle>
  <a:tblStyle styleId="{C7B018BB-80A7-4F77-B60F-C8B233D01FF8}"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676163">
              <a:alpha val="36000"/>
            </a:srgbClr>
          </a:solidFill>
        </a:fill>
      </a:tcStyle>
    </a:wholeTbl>
    <a:band2H>
      <a:tcTxStyle b="def" i="def"/>
      <a:tcStyle>
        <a:tcBdr/>
        <a:fill>
          <a:solidFill>
            <a:srgbClr val="676163">
              <a:alpha val="0"/>
            </a:srgbClr>
          </a:solidFill>
        </a:fill>
      </a:tcStyle>
    </a:band2H>
    <a:firstCol>
      <a:tcTxStyle b="off" i="off">
        <a:fontRef idx="minor">
          <a:srgbClr val="FFFFFF"/>
        </a:fontRef>
        <a:srgbClr val="FFFFFF"/>
      </a:tcTxStyle>
      <a:tcStyle>
        <a:tcBdr>
          <a:left>
            <a:ln w="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000">
              <a:alpha val="25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0" cap="flat">
              <a:noFill/>
              <a:miter lim="400000"/>
            </a:ln>
          </a:top>
          <a:bottom>
            <a:ln w="127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noFill/>
              <a:miter lim="400000"/>
            </a:ln>
          </a:insideV>
        </a:tcBdr>
        <a:fill>
          <a:noFill/>
        </a:fill>
      </a:tcStyle>
    </a:wholeTbl>
    <a:band2H>
      <a:tcTxStyle b="def" i="def"/>
      <a:tcStyle>
        <a:tcBdr/>
        <a:fill>
          <a:solidFill>
            <a:srgbClr val="94908F">
              <a:alpha val="64999"/>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D71E00">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2800">
              <a:alpha val="80000"/>
            </a:srgbClr>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wholeTbl>
    <a:band2H>
      <a:tcTxStyle b="def" i="def"/>
      <a:tcStyle>
        <a:tcBdr/>
        <a:fill>
          <a:solidFill>
            <a:srgbClr val="676163">
              <a:alpha val="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FFFFFF">
                  <a:alpha val="70000"/>
                </a:srgbClr>
              </a:solidFill>
              <a:prstDash val="solid"/>
              <a:miter lim="400000"/>
            </a:ln>
          </a:left>
          <a:right>
            <a:ln w="12700" cap="flat">
              <a:solidFill>
                <a:srgbClr val="FFFFFF">
                  <a:alpha val="70000"/>
                </a:srgbClr>
              </a:solidFill>
              <a:prstDash val="solid"/>
              <a:miter lim="400000"/>
            </a:ln>
          </a:right>
          <a:top>
            <a:ln w="12700" cap="flat">
              <a:solidFill>
                <a:srgbClr val="FFFFFF">
                  <a:alpha val="70000"/>
                </a:srgbClr>
              </a:solidFill>
              <a:prstDash val="solid"/>
              <a:miter lim="400000"/>
            </a:ln>
          </a:top>
          <a:bottom>
            <a:ln w="12700" cap="flat">
              <a:solidFill>
                <a:srgbClr val="FFFFFF">
                  <a:alpha val="70000"/>
                </a:srgbClr>
              </a:solidFill>
              <a:prstDash val="solid"/>
              <a:miter lim="400000"/>
            </a:ln>
          </a:bottom>
          <a:insideH>
            <a:ln w="12700" cap="flat">
              <a:solidFill>
                <a:srgbClr val="FFFFFF">
                  <a:alpha val="70000"/>
                </a:srgbClr>
              </a:solidFill>
              <a:prstDash val="solid"/>
              <a:miter lim="400000"/>
            </a:ln>
          </a:insideH>
          <a:insideV>
            <a:ln w="12700" cap="flat">
              <a:solidFill>
                <a:srgbClr val="FFFFFF">
                  <a:alpha val="7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7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254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25400" cap="flat">
              <a:solidFill>
                <a:srgbClr val="FFFFFF">
                  <a:alpha val="50000"/>
                </a:srgbClr>
              </a:solidFill>
              <a:prstDash val="solid"/>
              <a:miter lim="400000"/>
            </a:ln>
          </a:insideV>
        </a:tcBdr>
        <a:fill>
          <a:noFill/>
        </a:fill>
      </a:tcStyle>
    </a:firstCol>
    <a:lastRow>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25400" cap="flat">
              <a:solidFill>
                <a:srgbClr val="FFFFFF">
                  <a:alpha val="50000"/>
                </a:srgbClr>
              </a:solidFill>
              <a:prstDash val="solid"/>
              <a:miter lim="400000"/>
            </a:ln>
          </a:top>
          <a:bottom>
            <a:ln w="12700" cap="flat">
              <a:noFill/>
              <a:miter lim="400000"/>
            </a:ln>
          </a:bottom>
          <a:insideH>
            <a:ln w="25400" cap="flat">
              <a:solidFill>
                <a:srgbClr val="A0A4A8"/>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lastRow>
    <a:firstRow>
      <a:tcTxStyle b="off" i="off">
        <a:fontRef idx="minor">
          <a:srgbClr val="FFFFFF"/>
        </a:fontRef>
        <a:srgbClr val="FFFFFF"/>
      </a:tcTxStyle>
      <a:tcStyle>
        <a:tcBdr>
          <a:left>
            <a:ln w="25400" cap="flat">
              <a:solidFill>
                <a:srgbClr val="FFFFFF">
                  <a:alpha val="50000"/>
                </a:srgbClr>
              </a:solidFill>
              <a:prstDash val="solid"/>
              <a:miter lim="400000"/>
            </a:ln>
          </a:left>
          <a:right>
            <a:ln w="25400" cap="flat">
              <a:solidFill>
                <a:srgbClr val="FFFFFF">
                  <a:alpha val="50000"/>
                </a:srgbClr>
              </a:solidFill>
              <a:prstDash val="solid"/>
              <a:miter lim="400000"/>
            </a:ln>
          </a:right>
          <a:top>
            <a:ln w="12700" cap="flat">
              <a:noFill/>
              <a:miter lim="400000"/>
            </a:ln>
          </a:top>
          <a:bottom>
            <a:ln w="25400" cap="flat">
              <a:solidFill>
                <a:srgbClr val="FFFFFF">
                  <a:alpha val="50000"/>
                </a:srgbClr>
              </a:solidFill>
              <a:prstDash val="solid"/>
              <a:miter lim="400000"/>
            </a:ln>
          </a:bottom>
          <a:insideH>
            <a:ln w="25400" cap="flat">
              <a:solidFill>
                <a:srgbClr val="A0A4A8"/>
              </a:solidFill>
              <a:prstDash val="solid"/>
              <a:miter lim="400000"/>
            </a:ln>
          </a:insideH>
          <a:insideV>
            <a:ln w="25400" cap="flat">
              <a:solidFill>
                <a:srgbClr val="FFFFFF">
                  <a:alpha val="50000"/>
                </a:srgbClr>
              </a:solidFill>
              <a:prstDash val="solid"/>
              <a:miter lim="400000"/>
            </a:ln>
          </a:insideV>
        </a:tcBdr>
        <a:fill>
          <a:solidFill>
            <a:srgbClr val="676164">
              <a:alpha val="36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title"/>
          </p:nvPr>
        </p:nvSpPr>
        <p:spPr>
          <a:xfrm>
            <a:off x="1473200" y="1790700"/>
            <a:ext cx="21437600" cy="4927600"/>
          </a:xfrm>
          <a:prstGeom prst="rect">
            <a:avLst/>
          </a:prstGeom>
        </p:spPr>
        <p:txBody>
          <a:bodyPr anchor="b"/>
          <a:lstStyle/>
          <a:p>
            <a:pPr/>
            <a:r>
              <a:t>Title Text</a:t>
            </a:r>
          </a:p>
        </p:txBody>
      </p:sp>
      <p:sp>
        <p:nvSpPr>
          <p:cNvPr id="12" name="Shape 12"/>
          <p:cNvSpPr/>
          <p:nvPr>
            <p:ph type="body" sz="quarter" idx="1"/>
          </p:nvPr>
        </p:nvSpPr>
        <p:spPr>
          <a:xfrm>
            <a:off x="1473200" y="6845300"/>
            <a:ext cx="21437600" cy="2209800"/>
          </a:xfrm>
          <a:prstGeom prst="rect">
            <a:avLst/>
          </a:prstGeom>
        </p:spPr>
        <p:txBody>
          <a:bodyPr anchor="t"/>
          <a:lstStyle>
            <a:lvl1pPr marL="0" indent="0">
              <a:spcBef>
                <a:spcPts val="0"/>
              </a:spcBef>
              <a:buSzTx/>
              <a:buNone/>
              <a:defRPr sz="5800">
                <a:solidFill>
                  <a:srgbClr val="73BFFF"/>
                </a:solidFill>
              </a:defRPr>
            </a:lvl1pPr>
            <a:lvl2pPr marL="0" indent="228600">
              <a:spcBef>
                <a:spcPts val="0"/>
              </a:spcBef>
              <a:buSzTx/>
              <a:buNone/>
              <a:defRPr sz="5800">
                <a:solidFill>
                  <a:srgbClr val="73BFFF"/>
                </a:solidFill>
              </a:defRPr>
            </a:lvl2pPr>
            <a:lvl3pPr marL="0" indent="457200">
              <a:spcBef>
                <a:spcPts val="0"/>
              </a:spcBef>
              <a:buSzTx/>
              <a:buNone/>
              <a:defRPr sz="5800">
                <a:solidFill>
                  <a:srgbClr val="73BFFF"/>
                </a:solidFill>
              </a:defRPr>
            </a:lvl3pPr>
            <a:lvl4pPr marL="0" indent="685800">
              <a:spcBef>
                <a:spcPts val="0"/>
              </a:spcBef>
              <a:buSzTx/>
              <a:buNone/>
              <a:defRPr sz="5800">
                <a:solidFill>
                  <a:srgbClr val="73BFFF"/>
                </a:solidFill>
              </a:defRPr>
            </a:lvl4pPr>
            <a:lvl5pPr marL="0" indent="91440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Shape 93"/>
          <p:cNvSpPr/>
          <p:nvPr>
            <p:ph type="body" sz="quarter" idx="13"/>
          </p:nvPr>
        </p:nvSpPr>
        <p:spPr>
          <a:xfrm>
            <a:off x="2387600" y="8966200"/>
            <a:ext cx="19621500" cy="585521"/>
          </a:xfrm>
          <a:prstGeom prst="rect">
            <a:avLst/>
          </a:prstGeom>
        </p:spPr>
        <p:txBody>
          <a:bodyPr anchor="t">
            <a:spAutoFit/>
          </a:bodyPr>
          <a:lstStyle>
            <a:lvl1pPr marL="0" indent="0" algn="ctr">
              <a:spcBef>
                <a:spcPts val="0"/>
              </a:spcBef>
              <a:buSzTx/>
              <a:buNone/>
              <a:defRPr i="1" sz="3200">
                <a:solidFill>
                  <a:srgbClr val="73BFFF"/>
                </a:solidFill>
                <a:effectLst>
                  <a:outerShdw sx="100000" sy="100000" kx="0" ky="0" algn="b" rotWithShape="0" blurRad="38100" dist="36285" dir="2700000">
                    <a:srgbClr val="000000">
                      <a:alpha val="48000"/>
                    </a:srgbClr>
                  </a:outerShdw>
                </a:effectLst>
                <a:latin typeface="Helvetica Neue"/>
                <a:ea typeface="Helvetica Neue"/>
                <a:cs typeface="Helvetica Neue"/>
                <a:sym typeface="Helvetica Neue"/>
              </a:defRPr>
            </a:lvl1pPr>
          </a:lstStyle>
          <a:p>
            <a:pPr/>
            <a:r>
              <a:t>–Johnny Appleseed</a:t>
            </a:r>
          </a:p>
        </p:txBody>
      </p:sp>
      <p:sp>
        <p:nvSpPr>
          <p:cNvPr id="94" name="Shape 94"/>
          <p:cNvSpPr/>
          <p:nvPr>
            <p:ph type="body" sz="quarter" idx="14"/>
          </p:nvPr>
        </p:nvSpPr>
        <p:spPr>
          <a:xfrm>
            <a:off x="2387600" y="6059289"/>
            <a:ext cx="19621500" cy="850901"/>
          </a:xfrm>
          <a:prstGeom prst="rect">
            <a:avLst/>
          </a:prstGeom>
        </p:spPr>
        <p:txBody>
          <a:bodyPr>
            <a:spAutoFit/>
          </a:bodyPr>
          <a:lstStyle>
            <a:lvl1pPr marL="0" indent="0" algn="ctr">
              <a:spcBef>
                <a:spcPts val="0"/>
              </a:spcBef>
              <a:buSzTx/>
              <a:buNone/>
              <a:defRPr>
                <a:effectLst>
                  <a:outerShdw sx="100000" sy="100000" kx="0" ky="0" algn="b" rotWithShape="0" blurRad="38100" dist="54428" dir="2700000">
                    <a:srgbClr val="000000">
                      <a:alpha val="48000"/>
                    </a:srgbClr>
                  </a:outerShdw>
                </a:effectLst>
              </a:defRPr>
            </a:lvl1pPr>
          </a:lstStyle>
          <a:p>
            <a:pPr/>
            <a:r>
              <a:t>“Type a quote here.” </a:t>
            </a:r>
          </a:p>
        </p:txBody>
      </p:sp>
      <p:sp>
        <p:nvSpPr>
          <p:cNvPr id="95" name="Shape 95"/>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0" y="0"/>
            <a:ext cx="24384000" cy="137160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idx="13"/>
          </p:nvPr>
        </p:nvSpPr>
        <p:spPr>
          <a:xfrm>
            <a:off x="1473200" y="1326346"/>
            <a:ext cx="21437600" cy="8039101"/>
          </a:xfrm>
          <a:prstGeom prst="rect">
            <a:avLst/>
          </a:prstGeom>
          <a:ln w="9525">
            <a:round/>
          </a:ln>
        </p:spPr>
        <p:txBody>
          <a:bodyPr lIns="91439" tIns="45719" rIns="91439" bIns="45719" anchor="t">
            <a:noAutofit/>
          </a:bodyPr>
          <a:lstStyle/>
          <a:p>
            <a:pPr/>
          </a:p>
        </p:txBody>
      </p:sp>
      <p:sp>
        <p:nvSpPr>
          <p:cNvPr id="21" name="Shape 21"/>
          <p:cNvSpPr/>
          <p:nvPr>
            <p:ph type="title"/>
          </p:nvPr>
        </p:nvSpPr>
        <p:spPr>
          <a:xfrm>
            <a:off x="1473200" y="9575800"/>
            <a:ext cx="21437600" cy="1714500"/>
          </a:xfrm>
          <a:prstGeom prst="rect">
            <a:avLst/>
          </a:prstGeom>
        </p:spPr>
        <p:txBody>
          <a:bodyPr anchor="b"/>
          <a:lstStyle/>
          <a:p>
            <a:pPr/>
            <a:r>
              <a:t>Title Text</a:t>
            </a:r>
          </a:p>
        </p:txBody>
      </p:sp>
      <p:sp>
        <p:nvSpPr>
          <p:cNvPr id="22" name="Shape 22"/>
          <p:cNvSpPr/>
          <p:nvPr>
            <p:ph type="body" sz="quarter" idx="1"/>
          </p:nvPr>
        </p:nvSpPr>
        <p:spPr>
          <a:xfrm>
            <a:off x="1473200" y="11290300"/>
            <a:ext cx="21437600" cy="2197100"/>
          </a:xfrm>
          <a:prstGeom prst="rect">
            <a:avLst/>
          </a:prstGeom>
        </p:spPr>
        <p:txBody>
          <a:bodyPr anchor="t"/>
          <a:lstStyle>
            <a:lvl1pPr marL="0" indent="0">
              <a:spcBef>
                <a:spcPts val="0"/>
              </a:spcBef>
              <a:buSzTx/>
              <a:buNone/>
              <a:defRPr sz="5800">
                <a:solidFill>
                  <a:srgbClr val="73BFFF"/>
                </a:solidFill>
              </a:defRPr>
            </a:lvl1pPr>
            <a:lvl2pPr marL="0" indent="228600">
              <a:spcBef>
                <a:spcPts val="0"/>
              </a:spcBef>
              <a:buSzTx/>
              <a:buNone/>
              <a:defRPr sz="5800">
                <a:solidFill>
                  <a:srgbClr val="73BFFF"/>
                </a:solidFill>
              </a:defRPr>
            </a:lvl2pPr>
            <a:lvl3pPr marL="0" indent="457200">
              <a:spcBef>
                <a:spcPts val="0"/>
              </a:spcBef>
              <a:buSzTx/>
              <a:buNone/>
              <a:defRPr sz="5800">
                <a:solidFill>
                  <a:srgbClr val="73BFFF"/>
                </a:solidFill>
              </a:defRPr>
            </a:lvl3pPr>
            <a:lvl4pPr marL="0" indent="685800">
              <a:spcBef>
                <a:spcPts val="0"/>
              </a:spcBef>
              <a:buSzTx/>
              <a:buNone/>
              <a:defRPr sz="5800">
                <a:solidFill>
                  <a:srgbClr val="73BFFF"/>
                </a:solidFill>
              </a:defRPr>
            </a:lvl4pPr>
            <a:lvl5pPr marL="0" indent="91440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Shape 30"/>
          <p:cNvSpPr/>
          <p:nvPr>
            <p:ph type="title"/>
          </p:nvPr>
        </p:nvSpPr>
        <p:spPr>
          <a:xfrm>
            <a:off x="1473200" y="5143500"/>
            <a:ext cx="21437600" cy="3429000"/>
          </a:xfrm>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sz="half" idx="13"/>
          </p:nvPr>
        </p:nvSpPr>
        <p:spPr>
          <a:xfrm>
            <a:off x="13169900" y="1092200"/>
            <a:ext cx="9525000" cy="11506200"/>
          </a:xfrm>
          <a:prstGeom prst="rect">
            <a:avLst/>
          </a:prstGeom>
          <a:ln w="9525">
            <a:round/>
          </a:ln>
        </p:spPr>
        <p:txBody>
          <a:bodyPr lIns="91439" tIns="45719" rIns="91439" bIns="45719" anchor="t">
            <a:noAutofit/>
          </a:bodyPr>
          <a:lstStyle/>
          <a:p>
            <a:pPr/>
          </a:p>
        </p:txBody>
      </p:sp>
      <p:sp>
        <p:nvSpPr>
          <p:cNvPr id="39" name="Shape 39"/>
          <p:cNvSpPr/>
          <p:nvPr>
            <p:ph type="title"/>
          </p:nvPr>
        </p:nvSpPr>
        <p:spPr>
          <a:xfrm>
            <a:off x="1473200" y="1803400"/>
            <a:ext cx="9639300" cy="4927600"/>
          </a:xfrm>
          <a:prstGeom prst="rect">
            <a:avLst/>
          </a:prstGeom>
        </p:spPr>
        <p:txBody>
          <a:bodyPr anchor="b"/>
          <a:lstStyle/>
          <a:p>
            <a:pPr/>
            <a:r>
              <a:t>Title Text</a:t>
            </a:r>
          </a:p>
        </p:txBody>
      </p:sp>
      <p:sp>
        <p:nvSpPr>
          <p:cNvPr id="40" name="Shape 40"/>
          <p:cNvSpPr/>
          <p:nvPr>
            <p:ph type="body" sz="quarter" idx="1"/>
          </p:nvPr>
        </p:nvSpPr>
        <p:spPr>
          <a:xfrm>
            <a:off x="1473200" y="6718300"/>
            <a:ext cx="9639300" cy="5092700"/>
          </a:xfrm>
          <a:prstGeom prst="rect">
            <a:avLst/>
          </a:prstGeom>
        </p:spPr>
        <p:txBody>
          <a:bodyPr anchor="t"/>
          <a:lstStyle>
            <a:lvl1pPr marL="0" indent="0">
              <a:spcBef>
                <a:spcPts val="0"/>
              </a:spcBef>
              <a:buSzTx/>
              <a:buNone/>
              <a:defRPr sz="5800">
                <a:solidFill>
                  <a:srgbClr val="73BFFF"/>
                </a:solidFill>
              </a:defRPr>
            </a:lvl1pPr>
            <a:lvl2pPr marL="0" indent="228600">
              <a:spcBef>
                <a:spcPts val="0"/>
              </a:spcBef>
              <a:buSzTx/>
              <a:buNone/>
              <a:defRPr sz="5800">
                <a:solidFill>
                  <a:srgbClr val="73BFFF"/>
                </a:solidFill>
              </a:defRPr>
            </a:lvl2pPr>
            <a:lvl3pPr marL="0" indent="457200">
              <a:spcBef>
                <a:spcPts val="0"/>
              </a:spcBef>
              <a:buSzTx/>
              <a:buNone/>
              <a:defRPr sz="5800">
                <a:solidFill>
                  <a:srgbClr val="73BFFF"/>
                </a:solidFill>
              </a:defRPr>
            </a:lvl3pPr>
            <a:lvl4pPr marL="0" indent="685800">
              <a:spcBef>
                <a:spcPts val="0"/>
              </a:spcBef>
              <a:buSzTx/>
              <a:buNone/>
              <a:defRPr sz="5800">
                <a:solidFill>
                  <a:srgbClr val="73BFFF"/>
                </a:solidFill>
              </a:defRPr>
            </a:lvl4pPr>
            <a:lvl5pPr marL="0" indent="91440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Title Text</a:t>
            </a:r>
          </a:p>
        </p:txBody>
      </p:sp>
      <p:sp>
        <p:nvSpPr>
          <p:cNvPr id="49" name="Shape 49"/>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Title Text</a:t>
            </a:r>
          </a:p>
        </p:txBody>
      </p:sp>
      <p:sp>
        <p:nvSpPr>
          <p:cNvPr id="57" name="Shape 57"/>
          <p:cNvSpPr/>
          <p:nvPr>
            <p:ph type="body" idx="1"/>
          </p:nvPr>
        </p:nvSpPr>
        <p:spPr>
          <a:xfrm>
            <a:off x="1473200" y="3898900"/>
            <a:ext cx="21437600" cy="80391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sz="half" idx="13"/>
          </p:nvPr>
        </p:nvSpPr>
        <p:spPr>
          <a:xfrm>
            <a:off x="13169900" y="3302000"/>
            <a:ext cx="9525000" cy="9207500"/>
          </a:xfrm>
          <a:prstGeom prst="rect">
            <a:avLst/>
          </a:prstGeom>
          <a:ln w="9525">
            <a:round/>
          </a:ln>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Title Text</a:t>
            </a:r>
          </a:p>
        </p:txBody>
      </p:sp>
      <p:sp>
        <p:nvSpPr>
          <p:cNvPr id="67" name="Shape 67"/>
          <p:cNvSpPr/>
          <p:nvPr>
            <p:ph type="body" sz="half" idx="1"/>
          </p:nvPr>
        </p:nvSpPr>
        <p:spPr>
          <a:xfrm>
            <a:off x="1473200" y="3898900"/>
            <a:ext cx="10007600" cy="80391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8" name="Shape 68"/>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Shape 75"/>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6" name="Shape 76"/>
          <p:cNvSpPr/>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15798800" y="6870700"/>
            <a:ext cx="7404100" cy="5549900"/>
          </a:xfrm>
          <a:prstGeom prst="rect">
            <a:avLst/>
          </a:prstGeom>
          <a:ln w="9525">
            <a:round/>
          </a:ln>
        </p:spPr>
        <p:txBody>
          <a:bodyPr lIns="91439" tIns="45719" rIns="91439" bIns="45719" anchor="t">
            <a:noAutofit/>
          </a:bodyPr>
          <a:lstStyle/>
          <a:p>
            <a:pPr/>
          </a:p>
        </p:txBody>
      </p:sp>
      <p:sp>
        <p:nvSpPr>
          <p:cNvPr id="84" name="Shape 84"/>
          <p:cNvSpPr/>
          <p:nvPr>
            <p:ph type="pic" sz="quarter" idx="14"/>
          </p:nvPr>
        </p:nvSpPr>
        <p:spPr>
          <a:xfrm>
            <a:off x="15798800" y="952500"/>
            <a:ext cx="7404100" cy="5549900"/>
          </a:xfrm>
          <a:prstGeom prst="rect">
            <a:avLst/>
          </a:prstGeom>
          <a:ln w="9525">
            <a:round/>
          </a:ln>
        </p:spPr>
        <p:txBody>
          <a:bodyPr lIns="91439" tIns="45719" rIns="91439" bIns="45719" anchor="t">
            <a:noAutofit/>
          </a:bodyPr>
          <a:lstStyle/>
          <a:p>
            <a:pPr/>
          </a:p>
        </p:txBody>
      </p:sp>
      <p:sp>
        <p:nvSpPr>
          <p:cNvPr id="85" name="Shape 85"/>
          <p:cNvSpPr/>
          <p:nvPr>
            <p:ph type="pic" idx="15"/>
          </p:nvPr>
        </p:nvSpPr>
        <p:spPr>
          <a:xfrm>
            <a:off x="1206500" y="952500"/>
            <a:ext cx="14173200" cy="11468100"/>
          </a:xfrm>
          <a:prstGeom prst="rect">
            <a:avLst/>
          </a:prstGeom>
          <a:ln w="9525">
            <a:round/>
          </a:ln>
        </p:spPr>
        <p:txBody>
          <a:bodyPr lIns="91439" tIns="45719" rIns="91439" bIns="45719" anchor="t">
            <a:noAutofit/>
          </a:bodyPr>
          <a:lstStyle/>
          <a:p>
            <a:pPr/>
          </a:p>
        </p:txBody>
      </p:sp>
      <p:sp>
        <p:nvSpPr>
          <p:cNvPr id="86" name="Shape 86"/>
          <p:cNvSpPr/>
          <p:nvPr>
            <p:ph type="sldNum" sz="quarter" idx="2"/>
          </p:nvPr>
        </p:nvSpPr>
        <p:spPr>
          <a:xfrm>
            <a:off x="23724221" y="13125450"/>
            <a:ext cx="368504" cy="387070"/>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body" idx="1"/>
          </p:nvPr>
        </p:nvSpPr>
        <p:spPr>
          <a:xfrm>
            <a:off x="1473200" y="1930400"/>
            <a:ext cx="21437600" cy="985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3" name="Shape 3"/>
          <p:cNvSpPr/>
          <p:nvPr>
            <p:ph type="title"/>
          </p:nvPr>
        </p:nvSpPr>
        <p:spPr>
          <a:xfrm>
            <a:off x="1473200" y="355600"/>
            <a:ext cx="21437600" cy="342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4" name="Shape 4"/>
          <p:cNvSpPr/>
          <p:nvPr>
            <p:ph type="sldNum" sz="quarter" idx="2"/>
          </p:nvPr>
        </p:nvSpPr>
        <p:spPr>
          <a:xfrm>
            <a:off x="23721936" y="13125450"/>
            <a:ext cx="368504" cy="387070"/>
          </a:xfrm>
          <a:prstGeom prst="rect">
            <a:avLst/>
          </a:prstGeom>
          <a:ln w="12700">
            <a:miter lim="400000"/>
          </a:ln>
        </p:spPr>
        <p:txBody>
          <a:bodyPr wrap="none" lIns="50800" tIns="50800" rIns="50800" bIns="50800">
            <a:spAutoFit/>
          </a:bodyPr>
          <a:lstStyle>
            <a:lvl1pPr algn="r">
              <a:defRPr b="1" sz="1800">
                <a:solidFill>
                  <a:srgbClr val="FFFFFF">
                    <a:alpha val="70000"/>
                  </a:srgbClr>
                </a:solidFill>
                <a:latin typeface="Helvetica Neue"/>
                <a:ea typeface="Helvetica Neue"/>
                <a:cs typeface="Helvetica Neue"/>
                <a:sym typeface="Helvetica Neue"/>
              </a:defRPr>
            </a:lvl1pPr>
          </a:lstStyle>
          <a:p>
            <a:pPr>
              <a:defRPr>
                <a:effectLst/>
              </a:defRPr>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xmlns:p14="http://schemas.microsoft.com/office/powerpoint/2010/main" spd="med" advClick="1"/>
  <p:txStyles>
    <p:titleStyle>
      <a:lvl1pPr marL="0" marR="0" indent="0" algn="l" defTabSz="825500" rtl="0" latinLnBrk="0">
        <a:lnSpc>
          <a:spcPct val="100000"/>
        </a:lnSpc>
        <a:spcBef>
          <a:spcPts val="0"/>
        </a:spcBef>
        <a:spcAft>
          <a:spcPts val="0"/>
        </a:spcAft>
        <a:buClrTx/>
        <a:buSzTx/>
        <a:buFontTx/>
        <a:buNone/>
        <a:tabLst/>
        <a:defRPr b="0" baseline="0" cap="none" i="0" spc="0" strike="noStrike" sz="10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0" marR="0" indent="228600" algn="l" defTabSz="825500" rtl="0" latinLnBrk="0">
        <a:lnSpc>
          <a:spcPct val="100000"/>
        </a:lnSpc>
        <a:spcBef>
          <a:spcPts val="0"/>
        </a:spcBef>
        <a:spcAft>
          <a:spcPts val="0"/>
        </a:spcAft>
        <a:buClrTx/>
        <a:buSzTx/>
        <a:buFontTx/>
        <a:buNone/>
        <a:tabLst/>
        <a:defRPr b="0" baseline="0" cap="none" i="0" spc="0" strike="noStrike" sz="10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0" marR="0" indent="457200" algn="l" defTabSz="825500" rtl="0" latinLnBrk="0">
        <a:lnSpc>
          <a:spcPct val="100000"/>
        </a:lnSpc>
        <a:spcBef>
          <a:spcPts val="0"/>
        </a:spcBef>
        <a:spcAft>
          <a:spcPts val="0"/>
        </a:spcAft>
        <a:buClrTx/>
        <a:buSzTx/>
        <a:buFontTx/>
        <a:buNone/>
        <a:tabLst/>
        <a:defRPr b="0" baseline="0" cap="none" i="0" spc="0" strike="noStrike" sz="10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0" marR="0" indent="685800" algn="l" defTabSz="825500" rtl="0" latinLnBrk="0">
        <a:lnSpc>
          <a:spcPct val="100000"/>
        </a:lnSpc>
        <a:spcBef>
          <a:spcPts val="0"/>
        </a:spcBef>
        <a:spcAft>
          <a:spcPts val="0"/>
        </a:spcAft>
        <a:buClrTx/>
        <a:buSzTx/>
        <a:buFontTx/>
        <a:buNone/>
        <a:tabLst/>
        <a:defRPr b="0" baseline="0" cap="none" i="0" spc="0" strike="noStrike" sz="10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0" marR="0" indent="914400" algn="l" defTabSz="825500" rtl="0" latinLnBrk="0">
        <a:lnSpc>
          <a:spcPct val="100000"/>
        </a:lnSpc>
        <a:spcBef>
          <a:spcPts val="0"/>
        </a:spcBef>
        <a:spcAft>
          <a:spcPts val="0"/>
        </a:spcAft>
        <a:buClrTx/>
        <a:buSzTx/>
        <a:buFontTx/>
        <a:buNone/>
        <a:tabLst/>
        <a:defRPr b="0" baseline="0" cap="none" i="0" spc="0" strike="noStrike" sz="10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0" marR="0" indent="1143000" algn="l" defTabSz="825500" rtl="0" latinLnBrk="0">
        <a:lnSpc>
          <a:spcPct val="100000"/>
        </a:lnSpc>
        <a:spcBef>
          <a:spcPts val="0"/>
        </a:spcBef>
        <a:spcAft>
          <a:spcPts val="0"/>
        </a:spcAft>
        <a:buClrTx/>
        <a:buSzTx/>
        <a:buFontTx/>
        <a:buNone/>
        <a:tabLst/>
        <a:defRPr b="0" baseline="0" cap="none" i="0" spc="0" strike="noStrike" sz="10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0" marR="0" indent="1371600" algn="l" defTabSz="825500" rtl="0" latinLnBrk="0">
        <a:lnSpc>
          <a:spcPct val="100000"/>
        </a:lnSpc>
        <a:spcBef>
          <a:spcPts val="0"/>
        </a:spcBef>
        <a:spcAft>
          <a:spcPts val="0"/>
        </a:spcAft>
        <a:buClrTx/>
        <a:buSzTx/>
        <a:buFontTx/>
        <a:buNone/>
        <a:tabLst/>
        <a:defRPr b="0" baseline="0" cap="none" i="0" spc="0" strike="noStrike" sz="10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0" marR="0" indent="1600200" algn="l" defTabSz="825500" rtl="0" latinLnBrk="0">
        <a:lnSpc>
          <a:spcPct val="100000"/>
        </a:lnSpc>
        <a:spcBef>
          <a:spcPts val="0"/>
        </a:spcBef>
        <a:spcAft>
          <a:spcPts val="0"/>
        </a:spcAft>
        <a:buClrTx/>
        <a:buSzTx/>
        <a:buFontTx/>
        <a:buNone/>
        <a:tabLst/>
        <a:defRPr b="0" baseline="0" cap="none" i="0" spc="0" strike="noStrike" sz="10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0" marR="0" indent="1828800" algn="l" defTabSz="825500" rtl="0" latinLnBrk="0">
        <a:lnSpc>
          <a:spcPct val="100000"/>
        </a:lnSpc>
        <a:spcBef>
          <a:spcPts val="0"/>
        </a:spcBef>
        <a:spcAft>
          <a:spcPts val="0"/>
        </a:spcAft>
        <a:buClrTx/>
        <a:buSzTx/>
        <a:buFontTx/>
        <a:buNone/>
        <a:tabLst/>
        <a:defRPr b="0" baseline="0" cap="none" i="0" spc="0" strike="noStrike" sz="10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titleStyle>
    <p:bodyStyle>
      <a:lvl1pPr marL="63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127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190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254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317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381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444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508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571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bodyStyle>
    <p:otherStyle>
      <a:lvl1pPr marL="0" marR="0" indent="0" algn="r" defTabSz="825500" latinLnBrk="0">
        <a:lnSpc>
          <a:spcPct val="100000"/>
        </a:lnSpc>
        <a:spcBef>
          <a:spcPts val="0"/>
        </a:spcBef>
        <a:spcAft>
          <a:spcPts val="0"/>
        </a:spcAft>
        <a:buClrTx/>
        <a:buSzTx/>
        <a:buFontTx/>
        <a:buNone/>
        <a:tabLst/>
        <a:defRPr b="1" baseline="0" cap="none" i="0" spc="0" strike="noStrike" sz="1800" u="none">
          <a:ln>
            <a:noFill/>
          </a:ln>
          <a:solidFill>
            <a:schemeClr val="tx1"/>
          </a:solidFill>
          <a:uFillTx/>
          <a:latin typeface="+mn-lt"/>
          <a:ea typeface="+mn-ea"/>
          <a:cs typeface="+mn-cs"/>
          <a:sym typeface="Helvetica Neue"/>
        </a:defRPr>
      </a:lvl1pPr>
      <a:lvl2pPr marL="0" marR="0" indent="228600" algn="r" defTabSz="825500" latinLnBrk="0">
        <a:lnSpc>
          <a:spcPct val="100000"/>
        </a:lnSpc>
        <a:spcBef>
          <a:spcPts val="0"/>
        </a:spcBef>
        <a:spcAft>
          <a:spcPts val="0"/>
        </a:spcAft>
        <a:buClrTx/>
        <a:buSzTx/>
        <a:buFontTx/>
        <a:buNone/>
        <a:tabLst/>
        <a:defRPr b="1" baseline="0" cap="none" i="0" spc="0" strike="noStrike" sz="1800" u="none">
          <a:ln>
            <a:noFill/>
          </a:ln>
          <a:solidFill>
            <a:schemeClr val="tx1"/>
          </a:solidFill>
          <a:uFillTx/>
          <a:latin typeface="+mn-lt"/>
          <a:ea typeface="+mn-ea"/>
          <a:cs typeface="+mn-cs"/>
          <a:sym typeface="Helvetica Neue"/>
        </a:defRPr>
      </a:lvl2pPr>
      <a:lvl3pPr marL="0" marR="0" indent="457200" algn="r" defTabSz="825500" latinLnBrk="0">
        <a:lnSpc>
          <a:spcPct val="100000"/>
        </a:lnSpc>
        <a:spcBef>
          <a:spcPts val="0"/>
        </a:spcBef>
        <a:spcAft>
          <a:spcPts val="0"/>
        </a:spcAft>
        <a:buClrTx/>
        <a:buSzTx/>
        <a:buFontTx/>
        <a:buNone/>
        <a:tabLst/>
        <a:defRPr b="1" baseline="0" cap="none" i="0" spc="0" strike="noStrike" sz="1800" u="none">
          <a:ln>
            <a:noFill/>
          </a:ln>
          <a:solidFill>
            <a:schemeClr val="tx1"/>
          </a:solidFill>
          <a:uFillTx/>
          <a:latin typeface="+mn-lt"/>
          <a:ea typeface="+mn-ea"/>
          <a:cs typeface="+mn-cs"/>
          <a:sym typeface="Helvetica Neue"/>
        </a:defRPr>
      </a:lvl3pPr>
      <a:lvl4pPr marL="0" marR="0" indent="685800" algn="r" defTabSz="825500" latinLnBrk="0">
        <a:lnSpc>
          <a:spcPct val="100000"/>
        </a:lnSpc>
        <a:spcBef>
          <a:spcPts val="0"/>
        </a:spcBef>
        <a:spcAft>
          <a:spcPts val="0"/>
        </a:spcAft>
        <a:buClrTx/>
        <a:buSzTx/>
        <a:buFontTx/>
        <a:buNone/>
        <a:tabLst/>
        <a:defRPr b="1" baseline="0" cap="none" i="0" spc="0" strike="noStrike" sz="1800" u="none">
          <a:ln>
            <a:noFill/>
          </a:ln>
          <a:solidFill>
            <a:schemeClr val="tx1"/>
          </a:solidFill>
          <a:uFillTx/>
          <a:latin typeface="+mn-lt"/>
          <a:ea typeface="+mn-ea"/>
          <a:cs typeface="+mn-cs"/>
          <a:sym typeface="Helvetica Neue"/>
        </a:defRPr>
      </a:lvl4pPr>
      <a:lvl5pPr marL="0" marR="0" indent="914400" algn="r" defTabSz="825500" latinLnBrk="0">
        <a:lnSpc>
          <a:spcPct val="100000"/>
        </a:lnSpc>
        <a:spcBef>
          <a:spcPts val="0"/>
        </a:spcBef>
        <a:spcAft>
          <a:spcPts val="0"/>
        </a:spcAft>
        <a:buClrTx/>
        <a:buSzTx/>
        <a:buFontTx/>
        <a:buNone/>
        <a:tabLst/>
        <a:defRPr b="1" baseline="0" cap="none" i="0" spc="0" strike="noStrike" sz="1800" u="none">
          <a:ln>
            <a:noFill/>
          </a:ln>
          <a:solidFill>
            <a:schemeClr val="tx1"/>
          </a:solidFill>
          <a:uFillTx/>
          <a:latin typeface="+mn-lt"/>
          <a:ea typeface="+mn-ea"/>
          <a:cs typeface="+mn-cs"/>
          <a:sym typeface="Helvetica Neue"/>
        </a:defRPr>
      </a:lvl5pPr>
      <a:lvl6pPr marL="0" marR="0" indent="1143000" algn="r" defTabSz="825500" latinLnBrk="0">
        <a:lnSpc>
          <a:spcPct val="100000"/>
        </a:lnSpc>
        <a:spcBef>
          <a:spcPts val="0"/>
        </a:spcBef>
        <a:spcAft>
          <a:spcPts val="0"/>
        </a:spcAft>
        <a:buClrTx/>
        <a:buSzTx/>
        <a:buFontTx/>
        <a:buNone/>
        <a:tabLst/>
        <a:defRPr b="1" baseline="0" cap="none" i="0" spc="0" strike="noStrike" sz="1800" u="none">
          <a:ln>
            <a:noFill/>
          </a:ln>
          <a:solidFill>
            <a:schemeClr val="tx1"/>
          </a:solidFill>
          <a:uFillTx/>
          <a:latin typeface="+mn-lt"/>
          <a:ea typeface="+mn-ea"/>
          <a:cs typeface="+mn-cs"/>
          <a:sym typeface="Helvetica Neue"/>
        </a:defRPr>
      </a:lvl6pPr>
      <a:lvl7pPr marL="0" marR="0" indent="1371600" algn="r" defTabSz="825500" latinLnBrk="0">
        <a:lnSpc>
          <a:spcPct val="100000"/>
        </a:lnSpc>
        <a:spcBef>
          <a:spcPts val="0"/>
        </a:spcBef>
        <a:spcAft>
          <a:spcPts val="0"/>
        </a:spcAft>
        <a:buClrTx/>
        <a:buSzTx/>
        <a:buFontTx/>
        <a:buNone/>
        <a:tabLst/>
        <a:defRPr b="1" baseline="0" cap="none" i="0" spc="0" strike="noStrike" sz="1800" u="none">
          <a:ln>
            <a:noFill/>
          </a:ln>
          <a:solidFill>
            <a:schemeClr val="tx1"/>
          </a:solidFill>
          <a:uFillTx/>
          <a:latin typeface="+mn-lt"/>
          <a:ea typeface="+mn-ea"/>
          <a:cs typeface="+mn-cs"/>
          <a:sym typeface="Helvetica Neue"/>
        </a:defRPr>
      </a:lvl7pPr>
      <a:lvl8pPr marL="0" marR="0" indent="1600200" algn="r" defTabSz="825500" latinLnBrk="0">
        <a:lnSpc>
          <a:spcPct val="100000"/>
        </a:lnSpc>
        <a:spcBef>
          <a:spcPts val="0"/>
        </a:spcBef>
        <a:spcAft>
          <a:spcPts val="0"/>
        </a:spcAft>
        <a:buClrTx/>
        <a:buSzTx/>
        <a:buFontTx/>
        <a:buNone/>
        <a:tabLst/>
        <a:defRPr b="1" baseline="0" cap="none" i="0" spc="0" strike="noStrike" sz="1800" u="none">
          <a:ln>
            <a:noFill/>
          </a:ln>
          <a:solidFill>
            <a:schemeClr val="tx1"/>
          </a:solidFill>
          <a:uFillTx/>
          <a:latin typeface="+mn-lt"/>
          <a:ea typeface="+mn-ea"/>
          <a:cs typeface="+mn-cs"/>
          <a:sym typeface="Helvetica Neue"/>
        </a:defRPr>
      </a:lvl8pPr>
      <a:lvl9pPr marL="0" marR="0" indent="1828800" algn="r" defTabSz="825500" latinLnBrk="0">
        <a:lnSpc>
          <a:spcPct val="100000"/>
        </a:lnSpc>
        <a:spcBef>
          <a:spcPts val="0"/>
        </a:spcBef>
        <a:spcAft>
          <a:spcPts val="0"/>
        </a:spcAft>
        <a:buClrTx/>
        <a:buSzTx/>
        <a:buFontTx/>
        <a:buNone/>
        <a:tabLst/>
        <a:defRPr b="1" baseline="0" cap="none" i="0" spc="0" strike="noStrike" sz="1800" u="none">
          <a:ln>
            <a:noFill/>
          </a:ln>
          <a:solidFill>
            <a:schemeClr val="tx1"/>
          </a:solidFill>
          <a:uFillTx/>
          <a:latin typeface="+mn-lt"/>
          <a:ea typeface="+mn-ea"/>
          <a:cs typeface="+mn-cs"/>
          <a:sym typeface="Helvetica Neue"/>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hyperlink" Target="mailto:sarkar.priya.iitb@gmail.com" TargetMode="External"/><Relationship Id="rId4" Type="http://schemas.openxmlformats.org/officeDocument/2006/relationships/hyperlink" Target="https://www.linkedin.com/in/priya-sarkar/" TargetMode="External"/><Relationship Id="rId5" Type="http://schemas.openxmlformats.org/officeDocument/2006/relationships/hyperlink" Target="https://medium.com/@divalicious.priya"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hyperlink" Target="https://www.capgemini.com/research/accelerating-automotives-ai-transformation/" TargetMode="External"/><Relationship Id="rId5" Type="http://schemas.openxmlformats.org/officeDocument/2006/relationships/image" Target="../media/image8.png"/><Relationship Id="rId6" Type="http://schemas.openxmlformats.org/officeDocument/2006/relationships/hyperlink" Target="https://www2.deloitte.com/content/dam/Deloitte/de/Documents/consumer-industrial-products/POV_Autonomous-Driving_Deloitte.pdf" TargetMode="External"/><Relationship Id="rId7" Type="http://schemas.openxmlformats.org/officeDocument/2006/relationships/image" Target="../media/image9.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0.png"/><Relationship Id="rId3" Type="http://schemas.openxmlformats.org/officeDocument/2006/relationships/hyperlink" Target="https://www.tractica.com/research/artificial-intelligence-for-automotive-applications/" TargetMode="Externa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s://www.youtube.com/watch?v=hjRXPbrGp-4" TargetMode="External"/><Relationship Id="rId3" Type="http://schemas.openxmlformats.org/officeDocument/2006/relationships/hyperlink" Target="https://www.youtube.com/watch?v=aQIFihRV608" TargetMode="Externa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 Id="rId3" Type="http://schemas.openxmlformats.org/officeDocument/2006/relationships/image" Target="../media/image12.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s://www.youtube.com/watch?v=UfF2bBNz3SU" TargetMode="Externa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 Id="rId3" Type="http://schemas.openxmlformats.org/officeDocument/2006/relationships/hyperlink" Target="https://www.youtube.com/watch?v=lRyd0-wg3GU" TargetMode="External"/><Relationship Id="rId4" Type="http://schemas.openxmlformats.org/officeDocument/2006/relationships/image" Target="../media/image14.png"/><Relationship Id="rId5" Type="http://schemas.openxmlformats.org/officeDocument/2006/relationships/hyperlink" Target="https://www.youtube.com/watch?v=yObYXgiACbI" TargetMode="External"/><Relationship Id="rId6" Type="http://schemas.openxmlformats.org/officeDocument/2006/relationships/image" Target="../media/image15.png"/><Relationship Id="rId7" Type="http://schemas.openxmlformats.org/officeDocument/2006/relationships/hyperlink" Target="https://www.youtube.com/watch?v=1qYNfQXVtDM"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19" name=""/>
          <p:cNvPicPr>
            <a:picLocks noChangeAspect="0"/>
          </p:cNvPicPr>
          <p:nvPr>
            <p:ph type="pic" idx="13"/>
          </p:nvPr>
        </p:nvPicPr>
        <p:blipFill>
          <a:blip r:embed="rId2">
            <a:extLst/>
          </a:blip>
          <a:stretch>
            <a:fillRect/>
          </a:stretch>
        </p:blipFill>
        <p:spPr>
          <a:xfrm>
            <a:off x="1282700" y="1135846"/>
            <a:ext cx="21818600" cy="8445501"/>
          </a:xfrm>
          <a:prstGeom prst="rect">
            <a:avLst/>
          </a:prstGeom>
        </p:spPr>
      </p:pic>
      <p:sp>
        <p:nvSpPr>
          <p:cNvPr id="120" name="Shape 120"/>
          <p:cNvSpPr/>
          <p:nvPr>
            <p:ph type="title"/>
          </p:nvPr>
        </p:nvSpPr>
        <p:spPr>
          <a:prstGeom prst="rect">
            <a:avLst/>
          </a:prstGeom>
        </p:spPr>
        <p:txBody>
          <a:bodyPr/>
          <a:lstStyle/>
          <a:p>
            <a:pPr/>
            <a:r>
              <a:t>AI in Automobile Industry</a:t>
            </a:r>
          </a:p>
        </p:txBody>
      </p:sp>
      <p:sp>
        <p:nvSpPr>
          <p:cNvPr id="121" name="Shape 121"/>
          <p:cNvSpPr/>
          <p:nvPr>
            <p:ph type="body" sz="quarter" idx="1"/>
          </p:nvPr>
        </p:nvSpPr>
        <p:spPr>
          <a:prstGeom prst="rect">
            <a:avLst/>
          </a:prstGeom>
        </p:spPr>
        <p:txBody>
          <a:bodyPr/>
          <a:lstStyle/>
          <a:p>
            <a:pPr/>
            <a:r>
              <a:t>By - Priya Sarkar</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Shape 167"/>
          <p:cNvSpPr/>
          <p:nvPr>
            <p:ph type="body" idx="13"/>
          </p:nvPr>
        </p:nvSpPr>
        <p:spPr>
          <a:prstGeom prst="rect">
            <a:avLst/>
          </a:prstGeom>
        </p:spPr>
        <p:txBody>
          <a:bodyPr/>
          <a:lstStyle/>
          <a:p>
            <a:pPr/>
            <a:r>
              <a:t>–Fei-Fei Li</a:t>
            </a:r>
          </a:p>
        </p:txBody>
      </p:sp>
      <p:sp>
        <p:nvSpPr>
          <p:cNvPr id="168" name="Shape 168"/>
          <p:cNvSpPr/>
          <p:nvPr>
            <p:ph type="body" idx="14"/>
          </p:nvPr>
        </p:nvSpPr>
        <p:spPr>
          <a:xfrm>
            <a:off x="2387600" y="5681148"/>
            <a:ext cx="19621500" cy="1607182"/>
          </a:xfrm>
          <a:prstGeom prst="rect">
            <a:avLst/>
          </a:prstGeom>
        </p:spPr>
        <p:txBody>
          <a:bodyPr/>
          <a:lstStyle/>
          <a:p>
            <a:pPr/>
            <a:r>
              <a:t>“AI is everywhere. It's not that big, scary thing in the future. AI is here with us.” </a:t>
            </a:r>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3" name="Shape 123"/>
          <p:cNvSpPr/>
          <p:nvPr>
            <p:ph type="title"/>
          </p:nvPr>
        </p:nvSpPr>
        <p:spPr>
          <a:prstGeom prst="rect">
            <a:avLst/>
          </a:prstGeom>
        </p:spPr>
        <p:txBody>
          <a:bodyPr/>
          <a:lstStyle/>
          <a:p>
            <a:pPr/>
            <a:r>
              <a:t>My Background</a:t>
            </a:r>
          </a:p>
        </p:txBody>
      </p:sp>
      <p:sp>
        <p:nvSpPr>
          <p:cNvPr id="124" name="Shape 124"/>
          <p:cNvSpPr/>
          <p:nvPr>
            <p:ph type="body" idx="1"/>
          </p:nvPr>
        </p:nvSpPr>
        <p:spPr>
          <a:prstGeom prst="rect">
            <a:avLst/>
          </a:prstGeom>
        </p:spPr>
        <p:txBody>
          <a:bodyPr/>
          <a:lstStyle/>
          <a:p>
            <a:pPr marL="565150" indent="-565150" defTabSz="734694">
              <a:spcBef>
                <a:spcPts val="4500"/>
              </a:spcBef>
              <a:buBlip>
                <a:blip r:embed="rId2"/>
              </a:buBlip>
              <a:defRPr sz="4450">
                <a:effectLst>
                  <a:outerShdw sx="100000" sy="100000" kx="0" ky="0" algn="b" rotWithShape="0" blurRad="45212" dist="33909" dir="5400000">
                    <a:srgbClr val="000000"/>
                  </a:outerShdw>
                </a:effectLst>
              </a:defRPr>
            </a:pPr>
            <a:r>
              <a:t>B.Tech from IIT Bombay</a:t>
            </a:r>
          </a:p>
          <a:p>
            <a:pPr marL="565150" indent="-565150" defTabSz="734694">
              <a:spcBef>
                <a:spcPts val="4500"/>
              </a:spcBef>
              <a:buBlip>
                <a:blip r:embed="rId2"/>
              </a:buBlip>
              <a:defRPr sz="4450">
                <a:effectLst>
                  <a:outerShdw sx="100000" sy="100000" kx="0" ky="0" algn="b" rotWithShape="0" blurRad="45212" dist="33909" dir="5400000">
                    <a:srgbClr val="000000"/>
                  </a:outerShdw>
                </a:effectLst>
              </a:defRPr>
            </a:pPr>
            <a:r>
              <a:t>Worked with HDFC Developers as a Data Scientist</a:t>
            </a:r>
          </a:p>
          <a:p>
            <a:pPr marL="565150" indent="-565150" defTabSz="734694">
              <a:spcBef>
                <a:spcPts val="4500"/>
              </a:spcBef>
              <a:buBlip>
                <a:blip r:embed="rId2"/>
              </a:buBlip>
              <a:defRPr sz="4450">
                <a:effectLst>
                  <a:outerShdw sx="100000" sy="100000" kx="0" ky="0" algn="b" rotWithShape="0" blurRad="45212" dist="33909" dir="5400000">
                    <a:srgbClr val="000000"/>
                  </a:outerShdw>
                </a:effectLst>
              </a:defRPr>
            </a:pPr>
            <a:r>
              <a:t>Worked with JP Morgan and Chase as a Data Scientist</a:t>
            </a:r>
          </a:p>
          <a:p>
            <a:pPr marL="565150" indent="-565150" defTabSz="734694">
              <a:spcBef>
                <a:spcPts val="4500"/>
              </a:spcBef>
              <a:buBlip>
                <a:blip r:embed="rId2"/>
              </a:buBlip>
              <a:defRPr sz="4450">
                <a:effectLst>
                  <a:outerShdw sx="100000" sy="100000" kx="0" ky="0" algn="b" rotWithShape="0" blurRad="45212" dist="33909" dir="5400000">
                    <a:srgbClr val="000000"/>
                  </a:outerShdw>
                </a:effectLst>
              </a:defRPr>
            </a:pPr>
            <a:r>
              <a:t>Working as a Deputy Manager with Deloitte in the CX team</a:t>
            </a:r>
          </a:p>
          <a:p>
            <a:pPr marL="565150" indent="-565150" defTabSz="734694">
              <a:spcBef>
                <a:spcPts val="4500"/>
              </a:spcBef>
              <a:buBlip>
                <a:blip r:embed="rId2"/>
              </a:buBlip>
              <a:defRPr sz="4450">
                <a:effectLst>
                  <a:outerShdw sx="100000" sy="100000" kx="0" ky="0" algn="b" rotWithShape="0" blurRad="45212" dist="33909" dir="5400000">
                    <a:srgbClr val="000000"/>
                  </a:outerShdw>
                </a:effectLst>
              </a:defRPr>
            </a:pPr>
            <a:r>
              <a:t>Currently a part of Digital Product School, UnternehmerTUM</a:t>
            </a:r>
          </a:p>
          <a:p>
            <a:pPr marL="565150" indent="-565150" defTabSz="734694">
              <a:spcBef>
                <a:spcPts val="4500"/>
              </a:spcBef>
              <a:buBlip>
                <a:blip r:embed="rId2"/>
              </a:buBlip>
              <a:defRPr sz="3559">
                <a:effectLst>
                  <a:outerShdw sx="100000" sy="100000" kx="0" ky="0" algn="b" rotWithShape="0" blurRad="45212" dist="33909" dir="5400000">
                    <a:srgbClr val="000000"/>
                  </a:outerShdw>
                </a:effectLst>
              </a:defRPr>
            </a:pPr>
            <a:r>
              <a:t>Connect me at </a:t>
            </a:r>
            <a:r>
              <a:rPr u="sng">
                <a:hlinkClick r:id="rId3" invalidUrl="" action="" tgtFrame="" tooltip="" history="1" highlightClick="0" endSnd="0"/>
              </a:rPr>
              <a:t>sarkar.priya.iitb@gmail.com</a:t>
            </a:r>
            <a:r>
              <a:t> and </a:t>
            </a:r>
            <a:r>
              <a:rPr u="sng">
                <a:hlinkClick r:id="rId4" invalidUrl="" action="" tgtFrame="" tooltip="" history="1" highlightClick="0" endSnd="0"/>
              </a:rPr>
              <a:t>https://www.linkedin.com/in/priya-sarkar/</a:t>
            </a:r>
          </a:p>
          <a:p>
            <a:pPr marL="565150" indent="-565150" defTabSz="734694">
              <a:spcBef>
                <a:spcPts val="4500"/>
              </a:spcBef>
              <a:buBlip>
                <a:blip r:embed="rId2"/>
              </a:buBlip>
              <a:defRPr sz="3559">
                <a:effectLst>
                  <a:outerShdw sx="100000" sy="100000" kx="0" ky="0" algn="b" rotWithShape="0" blurRad="45212" dist="33909" dir="5400000">
                    <a:srgbClr val="000000"/>
                  </a:outerShdw>
                </a:effectLst>
              </a:defRPr>
            </a:pPr>
            <a:r>
              <a:t>Read about my blogs at </a:t>
            </a:r>
            <a:r>
              <a:rPr u="sng">
                <a:hlinkClick r:id="rId5" invalidUrl="" action="" tgtFrame="" tooltip="" history="1" highlightClick="0" endSnd="0"/>
              </a:rPr>
              <a:t>https://medium.com/@divalicious.priya</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6" name="Shape 126"/>
          <p:cNvSpPr/>
          <p:nvPr>
            <p:ph type="title"/>
          </p:nvPr>
        </p:nvSpPr>
        <p:spPr>
          <a:prstGeom prst="rect">
            <a:avLst/>
          </a:prstGeom>
        </p:spPr>
        <p:txBody>
          <a:bodyPr/>
          <a:lstStyle/>
          <a:p>
            <a:pPr/>
          </a:p>
        </p:txBody>
      </p:sp>
      <p:sp>
        <p:nvSpPr>
          <p:cNvPr id="127" name="Shape 127"/>
          <p:cNvSpPr/>
          <p:nvPr>
            <p:ph type="body" idx="1"/>
          </p:nvPr>
        </p:nvSpPr>
        <p:spPr>
          <a:prstGeom prst="rect">
            <a:avLst/>
          </a:prstGeom>
        </p:spPr>
        <p:txBody>
          <a:bodyPr/>
          <a:lstStyle/>
          <a:p>
            <a:pPr>
              <a:buBlip>
                <a:blip r:embed="rId2"/>
              </a:buBlip>
            </a:pPr>
          </a:p>
        </p:txBody>
      </p:sp>
      <p:pic>
        <p:nvPicPr>
          <p:cNvPr id="128" name="pasted-image.png"/>
          <p:cNvPicPr>
            <a:picLocks noChangeAspect="1"/>
          </p:cNvPicPr>
          <p:nvPr/>
        </p:nvPicPr>
        <p:blipFill>
          <a:blip r:embed="rId3">
            <a:extLst/>
          </a:blip>
          <a:stretch>
            <a:fillRect/>
          </a:stretch>
        </p:blipFill>
        <p:spPr>
          <a:xfrm>
            <a:off x="1193677" y="955231"/>
            <a:ext cx="22430521" cy="11805538"/>
          </a:xfrm>
          <a:prstGeom prst="rect">
            <a:avLst/>
          </a:prstGeom>
          <a:ln w="12700">
            <a:miter lim="400000"/>
          </a:ln>
        </p:spPr>
      </p:pic>
      <p:sp>
        <p:nvSpPr>
          <p:cNvPr id="129" name="Shape 129"/>
          <p:cNvSpPr/>
          <p:nvPr/>
        </p:nvSpPr>
        <p:spPr>
          <a:xfrm>
            <a:off x="3679927" y="1127420"/>
            <a:ext cx="5941913" cy="804629"/>
          </a:xfrm>
          <a:prstGeom prst="rect">
            <a:avLst/>
          </a:prstGeom>
          <a:blipFill>
            <a:blip r:embed="rId4"/>
          </a:blipFill>
          <a:ln w="12700">
            <a:miter lim="400000"/>
          </a:ln>
        </p:spPr>
        <p:txBody>
          <a:bodyPr lIns="50800" tIns="50800" rIns="50800" bIns="50800" anchor="ctr"/>
          <a:lstStyle/>
          <a:p>
            <a:pPr>
              <a:defRPr sz="5000"/>
            </a:pPr>
          </a:p>
        </p:txBody>
      </p:sp>
      <p:sp>
        <p:nvSpPr>
          <p:cNvPr id="130" name="Shape 130"/>
          <p:cNvSpPr/>
          <p:nvPr/>
        </p:nvSpPr>
        <p:spPr>
          <a:xfrm>
            <a:off x="3823355" y="1100978"/>
            <a:ext cx="5477257" cy="85751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100">
                <a:solidFill>
                  <a:srgbClr val="53585F"/>
                </a:solidFill>
              </a:defRPr>
            </a:lvl1pPr>
          </a:lstStyle>
          <a:p>
            <a:pPr/>
            <a:r>
              <a:t>AI in Transportation</a:t>
            </a: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Shape 132"/>
          <p:cNvSpPr/>
          <p:nvPr/>
        </p:nvSpPr>
        <p:spPr>
          <a:xfrm>
            <a:off x="4055811" y="1264486"/>
            <a:ext cx="18634473" cy="3149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13" y="0"/>
                </a:moveTo>
                <a:cubicBezTo>
                  <a:pt x="812" y="0"/>
                  <a:pt x="730" y="484"/>
                  <a:pt x="730" y="1080"/>
                </a:cubicBezTo>
                <a:lnTo>
                  <a:pt x="730" y="8641"/>
                </a:lnTo>
                <a:lnTo>
                  <a:pt x="0" y="10799"/>
                </a:lnTo>
                <a:lnTo>
                  <a:pt x="730" y="12959"/>
                </a:lnTo>
                <a:lnTo>
                  <a:pt x="730" y="20520"/>
                </a:lnTo>
                <a:cubicBezTo>
                  <a:pt x="730" y="21116"/>
                  <a:pt x="812" y="21600"/>
                  <a:pt x="913" y="21600"/>
                </a:cubicBezTo>
                <a:lnTo>
                  <a:pt x="21417" y="21600"/>
                </a:lnTo>
                <a:cubicBezTo>
                  <a:pt x="21518" y="21600"/>
                  <a:pt x="21600" y="21116"/>
                  <a:pt x="21600" y="20520"/>
                </a:cubicBezTo>
                <a:lnTo>
                  <a:pt x="21600" y="1080"/>
                </a:lnTo>
                <a:cubicBezTo>
                  <a:pt x="21600" y="484"/>
                  <a:pt x="21518" y="0"/>
                  <a:pt x="21417" y="0"/>
                </a:cubicBezTo>
                <a:lnTo>
                  <a:pt x="913" y="0"/>
                </a:lnTo>
                <a:close/>
              </a:path>
            </a:pathLst>
          </a:custGeom>
          <a:blipFill>
            <a:blip r:embed="rId2"/>
          </a:blipFill>
          <a:ln w="12700">
            <a:miter lim="400000"/>
          </a:ln>
        </p:spPr>
        <p:txBody>
          <a:bodyPr lIns="50800" tIns="50800" rIns="50800" bIns="50800" anchor="ctr"/>
          <a:lstStyle/>
          <a:p>
            <a:pPr>
              <a:defRPr sz="5000"/>
            </a:pPr>
          </a:p>
        </p:txBody>
      </p:sp>
      <p:sp>
        <p:nvSpPr>
          <p:cNvPr id="133" name="Shape 133"/>
          <p:cNvSpPr/>
          <p:nvPr/>
        </p:nvSpPr>
        <p:spPr>
          <a:xfrm>
            <a:off x="5092522" y="2143601"/>
            <a:ext cx="17241933" cy="16889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500"/>
            </a:lvl1pPr>
          </a:lstStyle>
          <a:p>
            <a:pPr/>
            <a:r>
              <a:t>It has stated that automotive industry will be the second largest producer of data in the forthcoming years and if we combine automotive with travel and logistics industry then the output for the same grow by an additional 30%.</a:t>
            </a:r>
          </a:p>
        </p:txBody>
      </p:sp>
      <p:pic>
        <p:nvPicPr>
          <p:cNvPr id="134" name="pasted-image.png"/>
          <p:cNvPicPr>
            <a:picLocks noChangeAspect="1"/>
          </p:cNvPicPr>
          <p:nvPr/>
        </p:nvPicPr>
        <p:blipFill>
          <a:blip r:embed="rId3">
            <a:extLst/>
          </a:blip>
          <a:stretch>
            <a:fillRect/>
          </a:stretch>
        </p:blipFill>
        <p:spPr>
          <a:xfrm>
            <a:off x="241425" y="2372609"/>
            <a:ext cx="3528553" cy="1230891"/>
          </a:xfrm>
          <a:prstGeom prst="rect">
            <a:avLst/>
          </a:prstGeom>
          <a:ln w="12700">
            <a:miter lim="400000"/>
          </a:ln>
        </p:spPr>
      </p:pic>
      <p:sp>
        <p:nvSpPr>
          <p:cNvPr id="135" name="Shape 135"/>
          <p:cNvSpPr/>
          <p:nvPr/>
        </p:nvSpPr>
        <p:spPr>
          <a:xfrm>
            <a:off x="1732829" y="5283001"/>
            <a:ext cx="18711863" cy="3149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 y="0"/>
                </a:moveTo>
                <a:cubicBezTo>
                  <a:pt x="81" y="0"/>
                  <a:pt x="0" y="484"/>
                  <a:pt x="0" y="1080"/>
                </a:cubicBezTo>
                <a:lnTo>
                  <a:pt x="0" y="20520"/>
                </a:lnTo>
                <a:cubicBezTo>
                  <a:pt x="0" y="21116"/>
                  <a:pt x="81" y="21600"/>
                  <a:pt x="182" y="21600"/>
                </a:cubicBezTo>
                <a:lnTo>
                  <a:pt x="20602" y="21600"/>
                </a:lnTo>
                <a:cubicBezTo>
                  <a:pt x="20702" y="21600"/>
                  <a:pt x="20784" y="21116"/>
                  <a:pt x="20784" y="20520"/>
                </a:cubicBezTo>
                <a:lnTo>
                  <a:pt x="20784" y="13104"/>
                </a:lnTo>
                <a:lnTo>
                  <a:pt x="21600" y="10943"/>
                </a:lnTo>
                <a:lnTo>
                  <a:pt x="20784" y="8785"/>
                </a:lnTo>
                <a:lnTo>
                  <a:pt x="20784" y="1080"/>
                </a:lnTo>
                <a:cubicBezTo>
                  <a:pt x="20784" y="484"/>
                  <a:pt x="20702" y="0"/>
                  <a:pt x="20602" y="0"/>
                </a:cubicBezTo>
                <a:lnTo>
                  <a:pt x="182" y="0"/>
                </a:lnTo>
                <a:close/>
              </a:path>
            </a:pathLst>
          </a:custGeom>
          <a:blipFill>
            <a:blip r:embed="rId2"/>
          </a:blipFill>
          <a:ln w="12700">
            <a:miter lim="400000"/>
          </a:ln>
        </p:spPr>
        <p:txBody>
          <a:bodyPr lIns="50800" tIns="50800" rIns="50800" bIns="50800" anchor="ctr"/>
          <a:lstStyle/>
          <a:p>
            <a:pPr>
              <a:defRPr sz="5000"/>
            </a:pPr>
          </a:p>
        </p:txBody>
      </p:sp>
      <p:sp>
        <p:nvSpPr>
          <p:cNvPr id="136" name="Shape 136"/>
          <p:cNvSpPr/>
          <p:nvPr/>
        </p:nvSpPr>
        <p:spPr>
          <a:xfrm>
            <a:off x="1854944" y="6280246"/>
            <a:ext cx="17241933" cy="115550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500" u="sng">
                <a:hlinkClick r:id="rId4" invalidUrl="" action="" tgtFrame="" tooltip="" history="1" highlightClick="0" endSnd="0"/>
              </a:defRPr>
            </a:lvl1pPr>
          </a:lstStyle>
          <a:p>
            <a:pPr>
              <a:defRPr u="none"/>
            </a:pPr>
            <a:r>
              <a:rPr u="sng">
                <a:hlinkClick r:id="rId4" invalidUrl="" action="" tgtFrame="" tooltip="" history="1" highlightClick="0" endSnd="0"/>
              </a:rPr>
              <a:t>Large automotive OEMs can boost their operating profits by up to 16% by deploying AI at scale across supply chain operations and production centers.</a:t>
            </a:r>
          </a:p>
        </p:txBody>
      </p:sp>
      <p:pic>
        <p:nvPicPr>
          <p:cNvPr id="137" name="pasted-image.png"/>
          <p:cNvPicPr>
            <a:picLocks noChangeAspect="1"/>
          </p:cNvPicPr>
          <p:nvPr/>
        </p:nvPicPr>
        <p:blipFill>
          <a:blip r:embed="rId5">
            <a:extLst/>
          </a:blip>
          <a:srcRect l="8374" t="0" r="0" b="0"/>
          <a:stretch>
            <a:fillRect/>
          </a:stretch>
        </p:blipFill>
        <p:spPr>
          <a:xfrm>
            <a:off x="20310796" y="6266861"/>
            <a:ext cx="4673480" cy="2068390"/>
          </a:xfrm>
          <a:prstGeom prst="rect">
            <a:avLst/>
          </a:prstGeom>
          <a:ln w="12700">
            <a:miter lim="400000"/>
          </a:ln>
        </p:spPr>
      </p:pic>
      <p:sp>
        <p:nvSpPr>
          <p:cNvPr id="138" name="Shape 138"/>
          <p:cNvSpPr/>
          <p:nvPr/>
        </p:nvSpPr>
        <p:spPr>
          <a:xfrm>
            <a:off x="4396252" y="9154252"/>
            <a:ext cx="18634473" cy="3149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13" y="0"/>
                </a:moveTo>
                <a:cubicBezTo>
                  <a:pt x="812" y="0"/>
                  <a:pt x="730" y="484"/>
                  <a:pt x="730" y="1080"/>
                </a:cubicBezTo>
                <a:lnTo>
                  <a:pt x="730" y="8641"/>
                </a:lnTo>
                <a:lnTo>
                  <a:pt x="0" y="10799"/>
                </a:lnTo>
                <a:lnTo>
                  <a:pt x="730" y="12959"/>
                </a:lnTo>
                <a:lnTo>
                  <a:pt x="730" y="20520"/>
                </a:lnTo>
                <a:cubicBezTo>
                  <a:pt x="730" y="21116"/>
                  <a:pt x="812" y="21600"/>
                  <a:pt x="913" y="21600"/>
                </a:cubicBezTo>
                <a:lnTo>
                  <a:pt x="21417" y="21600"/>
                </a:lnTo>
                <a:cubicBezTo>
                  <a:pt x="21518" y="21600"/>
                  <a:pt x="21600" y="21116"/>
                  <a:pt x="21600" y="20520"/>
                </a:cubicBezTo>
                <a:lnTo>
                  <a:pt x="21600" y="1080"/>
                </a:lnTo>
                <a:cubicBezTo>
                  <a:pt x="21600" y="484"/>
                  <a:pt x="21518" y="0"/>
                  <a:pt x="21417" y="0"/>
                </a:cubicBezTo>
                <a:lnTo>
                  <a:pt x="913" y="0"/>
                </a:lnTo>
                <a:close/>
              </a:path>
            </a:pathLst>
          </a:custGeom>
          <a:blipFill>
            <a:blip r:embed="rId2"/>
          </a:blipFill>
          <a:ln w="12700">
            <a:miter lim="400000"/>
          </a:ln>
        </p:spPr>
        <p:txBody>
          <a:bodyPr lIns="50800" tIns="50800" rIns="50800" bIns="50800" anchor="ctr"/>
          <a:lstStyle/>
          <a:p>
            <a:pPr>
              <a:defRPr sz="3500"/>
            </a:pPr>
          </a:p>
        </p:txBody>
      </p:sp>
      <p:sp>
        <p:nvSpPr>
          <p:cNvPr id="139" name="Shape 139"/>
          <p:cNvSpPr/>
          <p:nvPr/>
        </p:nvSpPr>
        <p:spPr>
          <a:xfrm>
            <a:off x="5405234" y="9616791"/>
            <a:ext cx="17241933" cy="222230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500" u="sng">
                <a:hlinkClick r:id="rId6" invalidUrl="" action="" tgtFrame="" tooltip="" history="1" highlightClick="0" endSnd="0"/>
              </a:defRPr>
            </a:lvl1pPr>
          </a:lstStyle>
          <a:p>
            <a:pPr>
              <a:defRPr u="none"/>
            </a:pPr>
            <a:r>
              <a:rPr u="sng">
                <a:hlinkClick r:id="rId6" invalidUrl="" action="" tgtFrame="" tooltip="" history="1" highlightClick="0" endSnd="0"/>
              </a:rPr>
              <a:t>Cars are no longer merely the means of getting from point A to point B, nor are they simply status symbols, instead they have become functional assets. Particularly in recent years car manufacturers have discovered growing customer demands for digital infotainment solutions and other in-car services</a:t>
            </a:r>
          </a:p>
        </p:txBody>
      </p:sp>
      <p:pic>
        <p:nvPicPr>
          <p:cNvPr id="140" name="pasted-image.png"/>
          <p:cNvPicPr>
            <a:picLocks noChangeAspect="1"/>
          </p:cNvPicPr>
          <p:nvPr/>
        </p:nvPicPr>
        <p:blipFill>
          <a:blip r:embed="rId7">
            <a:extLst/>
          </a:blip>
          <a:srcRect l="0" t="32138" r="2014" b="30705"/>
          <a:stretch>
            <a:fillRect/>
          </a:stretch>
        </p:blipFill>
        <p:spPr>
          <a:xfrm>
            <a:off x="633316" y="10271814"/>
            <a:ext cx="3713149" cy="1408028"/>
          </a:xfrm>
          <a:prstGeom prst="rect">
            <a:avLst/>
          </a:prstGeom>
          <a:ln w="12700">
            <a:miter lim="400000"/>
          </a:ln>
        </p:spPr>
      </p:pic>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42" name="Screen Shot 2019-10-15 at 8.06.19 PM.png"/>
          <p:cNvPicPr>
            <a:picLocks noChangeAspect="1"/>
          </p:cNvPicPr>
          <p:nvPr/>
        </p:nvPicPr>
        <p:blipFill>
          <a:blip r:embed="rId2">
            <a:extLst/>
          </a:blip>
          <a:srcRect l="22250" t="25651" r="22250" b="30681"/>
          <a:stretch>
            <a:fillRect/>
          </a:stretch>
        </p:blipFill>
        <p:spPr>
          <a:xfrm>
            <a:off x="2732888" y="1918977"/>
            <a:ext cx="18918351" cy="9303272"/>
          </a:xfrm>
          <a:prstGeom prst="rect">
            <a:avLst/>
          </a:prstGeom>
          <a:ln w="12700">
            <a:miter lim="400000"/>
          </a:ln>
        </p:spPr>
      </p:pic>
      <p:sp>
        <p:nvSpPr>
          <p:cNvPr id="143" name="Shape 143"/>
          <p:cNvSpPr/>
          <p:nvPr/>
        </p:nvSpPr>
        <p:spPr>
          <a:xfrm>
            <a:off x="8161510" y="11591929"/>
            <a:ext cx="7392417" cy="7091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u="sng">
                <a:hlinkClick r:id="rId3" invalidUrl="" action="" tgtFrame="" tooltip="" history="1" highlightClick="0" endSnd="0"/>
              </a:defRPr>
            </a:lvl1pPr>
          </a:lstStyle>
          <a:p>
            <a:pPr>
              <a:defRPr u="none"/>
            </a:pPr>
            <a:r>
              <a:rPr u="sng">
                <a:hlinkClick r:id="rId3" invalidUrl="" action="" tgtFrame="" tooltip="" history="1" highlightClick="0" endSnd="0"/>
              </a:rPr>
              <a:t>LINK TO REPORT BY TRACTICA</a:t>
            </a:r>
          </a:p>
        </p:txBody>
      </p:sp>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Shape 145"/>
          <p:cNvSpPr/>
          <p:nvPr>
            <p:ph type="title"/>
          </p:nvPr>
        </p:nvSpPr>
        <p:spPr>
          <a:prstGeom prst="rect">
            <a:avLst/>
          </a:prstGeom>
        </p:spPr>
        <p:txBody>
          <a:bodyPr/>
          <a:lstStyle>
            <a:lvl1pPr>
              <a:defRPr sz="8000"/>
            </a:lvl1pPr>
          </a:lstStyle>
          <a:p>
            <a:pPr/>
            <a:r>
              <a:t>Connected Cars</a:t>
            </a:r>
          </a:p>
        </p:txBody>
      </p:sp>
      <p:sp>
        <p:nvSpPr>
          <p:cNvPr id="146" name="Shape 146"/>
          <p:cNvSpPr/>
          <p:nvPr/>
        </p:nvSpPr>
        <p:spPr>
          <a:xfrm>
            <a:off x="6138189" y="6373383"/>
            <a:ext cx="12107622" cy="96923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u="sng">
                <a:hlinkClick r:id="rId2" invalidUrl="" action="" tgtFrame="" tooltip="" history="1" highlightClick="0" endSnd="0"/>
              </a:rPr>
              <a:t>HYUNDAI</a:t>
            </a:r>
            <a:r>
              <a:t>’s version of connected cars</a:t>
            </a:r>
          </a:p>
        </p:txBody>
      </p:sp>
      <p:sp>
        <p:nvSpPr>
          <p:cNvPr id="147" name="Shape 147"/>
          <p:cNvSpPr/>
          <p:nvPr/>
        </p:nvSpPr>
        <p:spPr>
          <a:xfrm>
            <a:off x="6916038" y="7894433"/>
            <a:ext cx="10551923" cy="185823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u="sng">
                <a:hlinkClick r:id="rId3" invalidUrl="" action="" tgtFrame="" tooltip="" history="1" highlightClick="0" endSnd="0"/>
              </a:rPr>
              <a:t>Nissan’s</a:t>
            </a:r>
            <a:r>
              <a:t> version of concept cars</a:t>
            </a:r>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Shape 149"/>
          <p:cNvSpPr/>
          <p:nvPr>
            <p:ph type="title"/>
          </p:nvPr>
        </p:nvSpPr>
        <p:spPr>
          <a:xfrm>
            <a:off x="1268916" y="578454"/>
            <a:ext cx="21437601" cy="3429001"/>
          </a:xfrm>
          <a:prstGeom prst="rect">
            <a:avLst/>
          </a:prstGeom>
        </p:spPr>
        <p:txBody>
          <a:bodyPr/>
          <a:lstStyle>
            <a:lvl1pPr>
              <a:defRPr sz="8000"/>
            </a:lvl1pPr>
          </a:lstStyle>
          <a:p>
            <a:pPr/>
            <a:r>
              <a:t>Autonomous Cars a myth no more</a:t>
            </a:r>
          </a:p>
        </p:txBody>
      </p:sp>
      <p:pic>
        <p:nvPicPr>
          <p:cNvPr id="150" name="Screen Shot 2019-10-15 at 10.53.02 PM.png"/>
          <p:cNvPicPr>
            <a:picLocks noChangeAspect="1"/>
          </p:cNvPicPr>
          <p:nvPr/>
        </p:nvPicPr>
        <p:blipFill>
          <a:blip r:embed="rId2">
            <a:extLst/>
          </a:blip>
          <a:srcRect l="15754" t="16977" r="15754" b="3365"/>
          <a:stretch>
            <a:fillRect/>
          </a:stretch>
        </p:blipFill>
        <p:spPr>
          <a:xfrm>
            <a:off x="1397774" y="3372445"/>
            <a:ext cx="12525701" cy="9104900"/>
          </a:xfrm>
          <a:prstGeom prst="rect">
            <a:avLst/>
          </a:prstGeom>
          <a:ln w="12700">
            <a:miter lim="400000"/>
          </a:ln>
        </p:spPr>
      </p:pic>
      <p:pic>
        <p:nvPicPr>
          <p:cNvPr id="151" name="Screen Shot 2019-10-15 at 11.01.43 PM.png"/>
          <p:cNvPicPr>
            <a:picLocks noChangeAspect="1"/>
          </p:cNvPicPr>
          <p:nvPr/>
        </p:nvPicPr>
        <p:blipFill>
          <a:blip r:embed="rId3">
            <a:extLst/>
          </a:blip>
          <a:stretch>
            <a:fillRect/>
          </a:stretch>
        </p:blipFill>
        <p:spPr>
          <a:xfrm>
            <a:off x="14578374" y="9307325"/>
            <a:ext cx="9499182" cy="3159133"/>
          </a:xfrm>
          <a:prstGeom prst="rect">
            <a:avLst/>
          </a:prstGeom>
          <a:ln w="12700">
            <a:miter lim="400000"/>
          </a:ln>
        </p:spPr>
      </p:pic>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Shape 153"/>
          <p:cNvSpPr/>
          <p:nvPr>
            <p:ph type="title"/>
          </p:nvPr>
        </p:nvSpPr>
        <p:spPr>
          <a:prstGeom prst="rect">
            <a:avLst/>
          </a:prstGeom>
        </p:spPr>
        <p:txBody>
          <a:bodyPr/>
          <a:lstStyle>
            <a:lvl1pPr>
              <a:defRPr sz="8000"/>
            </a:lvl1pPr>
          </a:lstStyle>
          <a:p>
            <a:pPr/>
            <a:r>
              <a:t>Innovation at BMW</a:t>
            </a:r>
          </a:p>
        </p:txBody>
      </p:sp>
      <p:sp>
        <p:nvSpPr>
          <p:cNvPr id="154" name="Shape 154"/>
          <p:cNvSpPr/>
          <p:nvPr/>
        </p:nvSpPr>
        <p:spPr>
          <a:xfrm>
            <a:off x="9929186" y="5928883"/>
            <a:ext cx="4198012" cy="185823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Life at </a:t>
            </a:r>
            <a:r>
              <a:rPr u="sng">
                <a:hlinkClick r:id="rId2" invalidUrl="" action="" tgtFrame="" tooltip="" history="1" highlightClick="0" endSnd="0"/>
              </a:rPr>
              <a:t>BMW</a:t>
            </a:r>
          </a:p>
        </p:txBody>
      </p:sp>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Shape 156"/>
          <p:cNvSpPr/>
          <p:nvPr>
            <p:ph type="title"/>
          </p:nvPr>
        </p:nvSpPr>
        <p:spPr>
          <a:prstGeom prst="rect">
            <a:avLst/>
          </a:prstGeom>
        </p:spPr>
        <p:txBody>
          <a:bodyPr/>
          <a:lstStyle>
            <a:lvl1pPr>
              <a:defRPr sz="8000"/>
            </a:lvl1pPr>
          </a:lstStyle>
          <a:p>
            <a:pPr/>
            <a:r>
              <a:t>AI to help customer experience</a:t>
            </a:r>
          </a:p>
        </p:txBody>
      </p:sp>
      <p:sp>
        <p:nvSpPr>
          <p:cNvPr id="157" name="Shape 157"/>
          <p:cNvSpPr/>
          <p:nvPr/>
        </p:nvSpPr>
        <p:spPr>
          <a:xfrm>
            <a:off x="2409227" y="3685626"/>
            <a:ext cx="5301431" cy="7091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lvl1pPr>
          </a:lstStyle>
          <a:p>
            <a:pPr/>
            <a:r>
              <a:t>BMW Glass</a:t>
            </a:r>
          </a:p>
        </p:txBody>
      </p:sp>
      <p:pic>
        <p:nvPicPr>
          <p:cNvPr id="158" name="pasted-image.png"/>
          <p:cNvPicPr>
            <a:picLocks noChangeAspect="1"/>
          </p:cNvPicPr>
          <p:nvPr/>
        </p:nvPicPr>
        <p:blipFill>
          <a:blip r:embed="rId2">
            <a:extLst/>
          </a:blip>
          <a:stretch>
            <a:fillRect/>
          </a:stretch>
        </p:blipFill>
        <p:spPr>
          <a:xfrm>
            <a:off x="2367693" y="4434321"/>
            <a:ext cx="5384500" cy="3031411"/>
          </a:xfrm>
          <a:prstGeom prst="rect">
            <a:avLst/>
          </a:prstGeom>
          <a:ln w="12700">
            <a:miter lim="400000"/>
          </a:ln>
        </p:spPr>
      </p:pic>
      <p:sp>
        <p:nvSpPr>
          <p:cNvPr id="159" name="Shape 159"/>
          <p:cNvSpPr/>
          <p:nvPr/>
        </p:nvSpPr>
        <p:spPr>
          <a:xfrm>
            <a:off x="2306367" y="7505261"/>
            <a:ext cx="5507152" cy="454751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BMW  uses Google Glass at it’s launch event of I8 which uses Augmented Reality enhance user experience.</a:t>
            </a:r>
          </a:p>
          <a:p>
            <a:pPr>
              <a:defRPr sz="3200"/>
            </a:pPr>
            <a:r>
              <a:t>BMW’s TSARAVision Smart Glasses, can help technicians put technical drawings right in front of a tech’s eyes.</a:t>
            </a:r>
          </a:p>
          <a:p>
            <a:pPr>
              <a:defRPr sz="3200"/>
            </a:pPr>
            <a:r>
              <a:rPr u="sng">
                <a:hlinkClick r:id="rId3" invalidUrl="" action="" tgtFrame="" tooltip="" history="1" highlightClick="0" endSnd="0"/>
              </a:rPr>
              <a:t>Click here</a:t>
            </a:r>
          </a:p>
        </p:txBody>
      </p:sp>
      <p:pic>
        <p:nvPicPr>
          <p:cNvPr id="160" name="pasted-image.png"/>
          <p:cNvPicPr>
            <a:picLocks noChangeAspect="1"/>
          </p:cNvPicPr>
          <p:nvPr/>
        </p:nvPicPr>
        <p:blipFill>
          <a:blip r:embed="rId4">
            <a:extLst/>
          </a:blip>
          <a:srcRect l="0" t="16736" r="0" b="25867"/>
          <a:stretch>
            <a:fillRect/>
          </a:stretch>
        </p:blipFill>
        <p:spPr>
          <a:xfrm>
            <a:off x="9698113" y="4306513"/>
            <a:ext cx="5995697" cy="3441285"/>
          </a:xfrm>
          <a:prstGeom prst="rect">
            <a:avLst/>
          </a:prstGeom>
          <a:ln w="12700">
            <a:miter lim="400000"/>
          </a:ln>
        </p:spPr>
      </p:pic>
      <p:sp>
        <p:nvSpPr>
          <p:cNvPr id="161" name="Shape 161"/>
          <p:cNvSpPr/>
          <p:nvPr/>
        </p:nvSpPr>
        <p:spPr>
          <a:xfrm>
            <a:off x="9704714" y="3552629"/>
            <a:ext cx="5982389" cy="7091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lvl1pPr>
          </a:lstStyle>
          <a:p>
            <a:pPr/>
            <a:r>
              <a:t>Predictive Maintenance</a:t>
            </a:r>
          </a:p>
        </p:txBody>
      </p:sp>
      <p:sp>
        <p:nvSpPr>
          <p:cNvPr id="162" name="Shape 162"/>
          <p:cNvSpPr/>
          <p:nvPr/>
        </p:nvSpPr>
        <p:spPr>
          <a:xfrm>
            <a:off x="9638996" y="7792536"/>
            <a:ext cx="6113825" cy="454751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AI can help you collect telemetry data from the users car and predict break down or schedule the next maintenance visit to the repair shop.</a:t>
            </a:r>
          </a:p>
          <a:p>
            <a:pPr>
              <a:defRPr sz="3200"/>
            </a:pPr>
            <a:r>
              <a:t>This data can also segment customers on their driving pattern  to send them recommendations</a:t>
            </a:r>
          </a:p>
          <a:p>
            <a:pPr>
              <a:defRPr sz="3200"/>
            </a:pPr>
            <a:r>
              <a:rPr u="sng">
                <a:hlinkClick r:id="rId5" invalidUrl="" action="" tgtFrame="" tooltip="" history="1" highlightClick="0" endSnd="0"/>
              </a:rPr>
              <a:t>Click here</a:t>
            </a:r>
          </a:p>
        </p:txBody>
      </p:sp>
      <p:pic>
        <p:nvPicPr>
          <p:cNvPr id="163" name="pasted-image.png"/>
          <p:cNvPicPr>
            <a:picLocks noChangeAspect="1"/>
          </p:cNvPicPr>
          <p:nvPr/>
        </p:nvPicPr>
        <p:blipFill>
          <a:blip r:embed="rId6">
            <a:extLst/>
          </a:blip>
          <a:stretch>
            <a:fillRect/>
          </a:stretch>
        </p:blipFill>
        <p:spPr>
          <a:xfrm>
            <a:off x="17578299" y="4128366"/>
            <a:ext cx="6477013" cy="3643320"/>
          </a:xfrm>
          <a:prstGeom prst="rect">
            <a:avLst/>
          </a:prstGeom>
          <a:ln w="12700">
            <a:miter lim="400000"/>
          </a:ln>
        </p:spPr>
      </p:pic>
      <p:sp>
        <p:nvSpPr>
          <p:cNvPr id="164" name="Shape 164"/>
          <p:cNvSpPr/>
          <p:nvPr/>
        </p:nvSpPr>
        <p:spPr>
          <a:xfrm>
            <a:off x="17681160" y="3426019"/>
            <a:ext cx="5982389" cy="6221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500"/>
            </a:lvl1pPr>
          </a:lstStyle>
          <a:p>
            <a:pPr/>
            <a:r>
              <a:t>Mazda Emotional Drive on Ice</a:t>
            </a:r>
          </a:p>
        </p:txBody>
      </p:sp>
      <p:sp>
        <p:nvSpPr>
          <p:cNvPr id="165" name="Shape 165"/>
          <p:cNvSpPr/>
          <p:nvPr/>
        </p:nvSpPr>
        <p:spPr>
          <a:xfrm>
            <a:off x="17578300" y="7792536"/>
            <a:ext cx="6477011" cy="454751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r>
              <a:t>Mazda conducted an experiment along with  University of Fribourg and 60 lucky participants, ventured into the cold, and used facial expression analysis and galvanic skin response to investigate driver engagement for gauging customer experience</a:t>
            </a:r>
          </a:p>
          <a:p>
            <a:pPr>
              <a:defRPr sz="3200"/>
            </a:pPr>
            <a:r>
              <a:rPr u="sng">
                <a:hlinkClick r:id="rId7" invalidUrl="" action="" tgtFrame="" tooltip="" history="1" highlightClick="0" endSnd="0"/>
              </a:rPr>
              <a:t>Click here</a:t>
            </a:r>
          </a:p>
        </p:txBody>
      </p:sp>
    </p:spTree>
  </p:cSld>
  <p:clrMapOvr>
    <a:masterClrMapping/>
  </p:clrMapOvr>
  <p:transition xmlns:p14="http://schemas.microsoft.com/office/powerpoint/2010/main" spd="med" advClick="1" p14:dur="1000"/>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Industrial">
  <a:themeElements>
    <a:clrScheme name="Industrial">
      <a:dk1>
        <a:srgbClr val="BC00FF"/>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